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115" y="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.png"/><Relationship Id="rId7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39.png"/><Relationship Id="rId9" Type="http://schemas.openxmlformats.org/officeDocument/2006/relationships/image" Target="../media/image10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2.png"/><Relationship Id="rId21" Type="http://schemas.openxmlformats.org/officeDocument/2006/relationships/image" Target="../media/image124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1.png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4.png"/><Relationship Id="rId5" Type="http://schemas.openxmlformats.org/officeDocument/2006/relationships/image" Target="../media/image109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39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3" Type="http://schemas.openxmlformats.org/officeDocument/2006/relationships/image" Target="../media/image2.png"/><Relationship Id="rId21" Type="http://schemas.openxmlformats.org/officeDocument/2006/relationships/image" Target="../media/image140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" Type="http://schemas.openxmlformats.org/officeDocument/2006/relationships/image" Target="../media/image1.png"/><Relationship Id="rId16" Type="http://schemas.openxmlformats.org/officeDocument/2006/relationships/image" Target="../media/image135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30.png"/><Relationship Id="rId24" Type="http://schemas.openxmlformats.org/officeDocument/2006/relationships/image" Target="../media/image143.png"/><Relationship Id="rId5" Type="http://schemas.openxmlformats.org/officeDocument/2006/relationships/image" Target="../media/image125.png"/><Relationship Id="rId15" Type="http://schemas.openxmlformats.org/officeDocument/2006/relationships/image" Target="../media/image134.png"/><Relationship Id="rId23" Type="http://schemas.openxmlformats.org/officeDocument/2006/relationships/image" Target="../media/image142.png"/><Relationship Id="rId10" Type="http://schemas.openxmlformats.org/officeDocument/2006/relationships/image" Target="../media/image129.png"/><Relationship Id="rId19" Type="http://schemas.openxmlformats.org/officeDocument/2006/relationships/image" Target="../media/image138.png"/><Relationship Id="rId4" Type="http://schemas.openxmlformats.org/officeDocument/2006/relationships/image" Target="../media/image39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Relationship Id="rId22" Type="http://schemas.openxmlformats.org/officeDocument/2006/relationships/image" Target="../media/image1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2.png"/><Relationship Id="rId21" Type="http://schemas.openxmlformats.org/officeDocument/2006/relationships/image" Target="../media/image158.png"/><Relationship Id="rId7" Type="http://schemas.openxmlformats.org/officeDocument/2006/relationships/image" Target="../media/image145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5" Type="http://schemas.openxmlformats.org/officeDocument/2006/relationships/image" Target="../media/image162.png"/><Relationship Id="rId2" Type="http://schemas.openxmlformats.org/officeDocument/2006/relationships/image" Target="../media/image1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48.png"/><Relationship Id="rId24" Type="http://schemas.openxmlformats.org/officeDocument/2006/relationships/image" Target="../media/image161.png"/><Relationship Id="rId5" Type="http://schemas.openxmlformats.org/officeDocument/2006/relationships/image" Target="../media/image144.png"/><Relationship Id="rId15" Type="http://schemas.openxmlformats.org/officeDocument/2006/relationships/image" Target="../media/image152.png"/><Relationship Id="rId23" Type="http://schemas.openxmlformats.org/officeDocument/2006/relationships/image" Target="../media/image160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39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Relationship Id="rId22" Type="http://schemas.openxmlformats.org/officeDocument/2006/relationships/image" Target="../media/image1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18" Type="http://schemas.openxmlformats.org/officeDocument/2006/relationships/image" Target="../media/image177.png"/><Relationship Id="rId3" Type="http://schemas.openxmlformats.org/officeDocument/2006/relationships/image" Target="../media/image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" Type="http://schemas.openxmlformats.org/officeDocument/2006/relationships/image" Target="../media/image1.png"/><Relationship Id="rId16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5" Type="http://schemas.openxmlformats.org/officeDocument/2006/relationships/image" Target="../media/image17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3" Type="http://schemas.openxmlformats.org/officeDocument/2006/relationships/image" Target="../media/image2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17" Type="http://schemas.openxmlformats.org/officeDocument/2006/relationships/image" Target="../media/image189.png"/><Relationship Id="rId2" Type="http://schemas.openxmlformats.org/officeDocument/2006/relationships/image" Target="../media/image1.png"/><Relationship Id="rId16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66.png"/><Relationship Id="rId15" Type="http://schemas.openxmlformats.org/officeDocument/2006/relationships/image" Target="../media/image187.png"/><Relationship Id="rId10" Type="http://schemas.openxmlformats.org/officeDocument/2006/relationships/image" Target="../media/image182.png"/><Relationship Id="rId4" Type="http://schemas.openxmlformats.org/officeDocument/2006/relationships/image" Target="../media/image164.pn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2.png"/><Relationship Id="rId7" Type="http://schemas.openxmlformats.org/officeDocument/2006/relationships/image" Target="../media/image1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2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" Type="http://schemas.openxmlformats.org/officeDocument/2006/relationships/image" Target="../media/image2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2" Type="http://schemas.openxmlformats.org/officeDocument/2006/relationships/image" Target="../media/image1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5" Type="http://schemas.openxmlformats.org/officeDocument/2006/relationships/image" Target="../media/image49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39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1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6.png"/><Relationship Id="rId5" Type="http://schemas.openxmlformats.org/officeDocument/2006/relationships/image" Target="../media/image71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3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89.png"/><Relationship Id="rId5" Type="http://schemas.openxmlformats.org/officeDocument/2006/relationships/image" Target="../media/image85.png"/><Relationship Id="rId10" Type="http://schemas.openxmlformats.org/officeDocument/2006/relationships/image" Target="../media/image88.png"/><Relationship Id="rId4" Type="http://schemas.openxmlformats.org/officeDocument/2006/relationships/image" Target="../media/image39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image" Target="../media/image1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97.png"/><Relationship Id="rId5" Type="http://schemas.openxmlformats.org/officeDocument/2006/relationships/image" Target="../media/image93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39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22433" y="3159888"/>
            <a:ext cx="7545611" cy="1049721"/>
            <a:chOff x="5522433" y="3159888"/>
            <a:chExt cx="7545611" cy="10497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22433" y="3159888"/>
              <a:ext cx="7545611" cy="10497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81185" y="3343422"/>
            <a:ext cx="7285714" cy="8380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856290" y="5142857"/>
            <a:ext cx="4955162" cy="5700841"/>
            <a:chOff x="13856290" y="5142857"/>
            <a:chExt cx="4955162" cy="57008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56290" y="5142857"/>
              <a:ext cx="4955162" cy="57008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89288" y="5201587"/>
            <a:ext cx="5412383" cy="5681083"/>
            <a:chOff x="-689288" y="5201587"/>
            <a:chExt cx="5412383" cy="56810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89288" y="5201587"/>
              <a:ext cx="5412383" cy="56810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0444" y="710493"/>
            <a:ext cx="7558536" cy="1047625"/>
            <a:chOff x="590444" y="710493"/>
            <a:chExt cx="7558536" cy="10476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0444" y="710493"/>
              <a:ext cx="7558536" cy="10476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31515" y="3874022"/>
            <a:ext cx="13666667" cy="454285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8074" y="742862"/>
            <a:ext cx="7466667" cy="11904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5266272" cy="1820749"/>
            <a:chOff x="209238" y="724451"/>
            <a:chExt cx="5266272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38" y="724451"/>
              <a:ext cx="5266272" cy="18207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6028" y="2519180"/>
            <a:ext cx="6266667" cy="13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863" y="825010"/>
            <a:ext cx="4657143" cy="16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0966" y="3110908"/>
            <a:ext cx="5504430" cy="493714"/>
            <a:chOff x="1120966" y="3110908"/>
            <a:chExt cx="5504430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966" y="3110908"/>
              <a:ext cx="5504430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8108" y="4160710"/>
            <a:ext cx="15714358" cy="1964295"/>
            <a:chOff x="1368108" y="4160710"/>
            <a:chExt cx="15714358" cy="19642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8108" y="4160710"/>
              <a:ext cx="15714358" cy="19642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59222" y="6732481"/>
            <a:ext cx="6742857" cy="10476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5266272" cy="1820749"/>
            <a:chOff x="209238" y="724451"/>
            <a:chExt cx="5266272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38" y="724451"/>
              <a:ext cx="5266272" cy="18207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6028" y="2519180"/>
            <a:ext cx="7019048" cy="13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863" y="825010"/>
            <a:ext cx="4657143" cy="16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0966" y="3110908"/>
            <a:ext cx="6209646" cy="493714"/>
            <a:chOff x="1120966" y="3110908"/>
            <a:chExt cx="6209646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966" y="3110908"/>
              <a:ext cx="6209646" cy="493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37255" y="8105073"/>
            <a:ext cx="7028571" cy="9714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54779" y="2083227"/>
            <a:ext cx="2558837" cy="2844683"/>
            <a:chOff x="12654779" y="2083227"/>
            <a:chExt cx="2558837" cy="28446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54779" y="2083227"/>
              <a:ext cx="2558837" cy="284468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95464" y="7262606"/>
            <a:ext cx="4714286" cy="8000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73040" y="5793760"/>
            <a:ext cx="5885714" cy="8000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04491" y="7262606"/>
            <a:ext cx="2761905" cy="8000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09966" y="8105072"/>
            <a:ext cx="4085714" cy="4857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8810" y="4423014"/>
            <a:ext cx="5818029" cy="2806806"/>
            <a:chOff x="888810" y="4423014"/>
            <a:chExt cx="5818029" cy="280680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8810" y="4423014"/>
              <a:ext cx="5818029" cy="28068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64287" y="4463370"/>
            <a:ext cx="3586967" cy="2726095"/>
            <a:chOff x="7164287" y="4463370"/>
            <a:chExt cx="3586967" cy="272609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64287" y="4463370"/>
              <a:ext cx="3586967" cy="2726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98233" y="5096998"/>
            <a:ext cx="1142175" cy="840439"/>
            <a:chOff x="6398233" y="5096998"/>
            <a:chExt cx="1142175" cy="84043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8960000">
              <a:off x="6398233" y="5096998"/>
              <a:ext cx="1142175" cy="84043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20312" y="2656314"/>
            <a:ext cx="2504762" cy="236190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862233" y="4772488"/>
            <a:ext cx="675338" cy="605719"/>
            <a:chOff x="13862233" y="4772488"/>
            <a:chExt cx="675338" cy="60571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2760000">
              <a:off x="13862233" y="4772488"/>
              <a:ext cx="675338" cy="60571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21340" y="7425739"/>
            <a:ext cx="4628571" cy="800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807812" y="6573134"/>
            <a:ext cx="675338" cy="605719"/>
            <a:chOff x="13807812" y="6573134"/>
            <a:chExt cx="675338" cy="60571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2760000">
              <a:off x="13807812" y="6573134"/>
              <a:ext cx="675338" cy="60571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562196" y="8105073"/>
            <a:ext cx="5695238" cy="97142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268064" y="5511290"/>
            <a:ext cx="971429" cy="4857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5266272" cy="1820749"/>
            <a:chOff x="209238" y="724451"/>
            <a:chExt cx="5266272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38" y="724451"/>
              <a:ext cx="5266272" cy="18207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6027" y="2519180"/>
            <a:ext cx="5285714" cy="13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863" y="825010"/>
            <a:ext cx="4657143" cy="16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0966" y="3110908"/>
            <a:ext cx="4476993" cy="493714"/>
            <a:chOff x="1120966" y="3110908"/>
            <a:chExt cx="4476993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966" y="3110908"/>
              <a:ext cx="4476993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01063" y="2193026"/>
            <a:ext cx="1983312" cy="1371662"/>
            <a:chOff x="9101063" y="2193026"/>
            <a:chExt cx="1983312" cy="13716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01063" y="2193026"/>
              <a:ext cx="1983312" cy="13716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52236" y="1824076"/>
            <a:ext cx="787548" cy="888197"/>
            <a:chOff x="10352236" y="1824076"/>
            <a:chExt cx="787548" cy="88819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52236" y="1824076"/>
              <a:ext cx="787548" cy="8881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19601" y="2202041"/>
            <a:ext cx="1983312" cy="1418582"/>
            <a:chOff x="11219601" y="2202041"/>
            <a:chExt cx="1983312" cy="14185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19601" y="2202041"/>
              <a:ext cx="1983312" cy="14185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20109" y="2184011"/>
            <a:ext cx="1983312" cy="1436612"/>
            <a:chOff x="13320109" y="2184011"/>
            <a:chExt cx="1983312" cy="143661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20109" y="2184011"/>
              <a:ext cx="1983312" cy="14366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670590" y="1824076"/>
            <a:ext cx="787548" cy="888197"/>
            <a:chOff x="14670590" y="1824076"/>
            <a:chExt cx="787548" cy="8881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70590" y="1824076"/>
              <a:ext cx="787548" cy="8881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83276" y="1839301"/>
            <a:ext cx="787548" cy="888197"/>
            <a:chOff x="12483276" y="1839301"/>
            <a:chExt cx="787548" cy="88819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83276" y="1839301"/>
              <a:ext cx="787548" cy="88819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03217" y="2046090"/>
            <a:ext cx="504762" cy="46666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50726" y="2537795"/>
            <a:ext cx="1647619" cy="89523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27499" y="2581695"/>
            <a:ext cx="2076190" cy="89523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19357" y="2581695"/>
            <a:ext cx="1952381" cy="89523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465769" y="2046090"/>
            <a:ext cx="600000" cy="46666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673307" y="2046090"/>
            <a:ext cx="580952" cy="46666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807780" y="2759454"/>
            <a:ext cx="1560302" cy="275763"/>
            <a:chOff x="15807780" y="2759454"/>
            <a:chExt cx="1560302" cy="27576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807780" y="2759454"/>
              <a:ext cx="1560302" cy="27576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821912" y="3684624"/>
            <a:ext cx="11000000" cy="80000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821912" y="4699246"/>
            <a:ext cx="6009524" cy="80000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762446" y="5568071"/>
            <a:ext cx="10748710" cy="3291792"/>
            <a:chOff x="1762446" y="5568071"/>
            <a:chExt cx="10748710" cy="329179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62446" y="5568071"/>
              <a:ext cx="10748710" cy="32917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682900" y="2728755"/>
            <a:ext cx="1035310" cy="928128"/>
            <a:chOff x="7682900" y="2728755"/>
            <a:chExt cx="1035310" cy="92812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9720000">
              <a:off x="7682900" y="2728755"/>
              <a:ext cx="1035310" cy="9281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5266272" cy="1820749"/>
            <a:chOff x="209238" y="724451"/>
            <a:chExt cx="5266272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38" y="724451"/>
              <a:ext cx="5266272" cy="18207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6027" y="2519180"/>
            <a:ext cx="3495238" cy="13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863" y="825010"/>
            <a:ext cx="4657143" cy="16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0966" y="3110908"/>
            <a:ext cx="2783116" cy="493714"/>
            <a:chOff x="1120966" y="3110908"/>
            <a:chExt cx="2783116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966" y="3110908"/>
              <a:ext cx="2783116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9603" y="4869595"/>
            <a:ext cx="4471572" cy="1047625"/>
            <a:chOff x="579603" y="4869595"/>
            <a:chExt cx="4471572" cy="10476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9603" y="4869595"/>
              <a:ext cx="4471572" cy="104762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7373" y="4914291"/>
            <a:ext cx="4238095" cy="15142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4755" y="7579153"/>
            <a:ext cx="5104762" cy="5238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40013" y="5467441"/>
            <a:ext cx="3581838" cy="2686379"/>
            <a:chOff x="1140013" y="5467441"/>
            <a:chExt cx="3581838" cy="26863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0013" y="5467441"/>
              <a:ext cx="3581838" cy="26863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20960" y="6001666"/>
            <a:ext cx="1211417" cy="1380532"/>
            <a:chOff x="5220960" y="6001666"/>
            <a:chExt cx="1211417" cy="138053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20960" y="6001666"/>
              <a:ext cx="1211417" cy="13805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42798" y="6471634"/>
            <a:ext cx="558108" cy="568140"/>
            <a:chOff x="4442798" y="6471634"/>
            <a:chExt cx="558108" cy="56814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4442798" y="6471634"/>
              <a:ext cx="558108" cy="5681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70424" y="7940219"/>
            <a:ext cx="458471" cy="274772"/>
            <a:chOff x="1970424" y="7940219"/>
            <a:chExt cx="458471" cy="27477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3420000">
              <a:off x="1970424" y="7940219"/>
              <a:ext cx="458471" cy="27477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24175" y="8140303"/>
            <a:ext cx="4066667" cy="82857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958202" y="6199975"/>
            <a:ext cx="842907" cy="821311"/>
            <a:chOff x="6958202" y="6199975"/>
            <a:chExt cx="842907" cy="82131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8580000">
              <a:off x="6958202" y="6199975"/>
              <a:ext cx="842907" cy="82131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09075" y="7906202"/>
            <a:ext cx="3190476" cy="102857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534268" y="5715519"/>
            <a:ext cx="2152191" cy="2152191"/>
            <a:chOff x="8534268" y="5715519"/>
            <a:chExt cx="2152191" cy="215219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34268" y="5715519"/>
              <a:ext cx="2152191" cy="215219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616820" y="7972473"/>
            <a:ext cx="5447619" cy="41904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74862" y="3604622"/>
            <a:ext cx="4471572" cy="1047625"/>
            <a:chOff x="574862" y="3604622"/>
            <a:chExt cx="4471572" cy="104762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4862" y="3604622"/>
              <a:ext cx="4471572" cy="104762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831120" y="8471012"/>
            <a:ext cx="6657143" cy="41904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631093" y="7379152"/>
            <a:ext cx="4019048" cy="62857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279380" y="5984170"/>
            <a:ext cx="2192614" cy="1252922"/>
            <a:chOff x="13279380" y="5984170"/>
            <a:chExt cx="2192614" cy="125292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279380" y="5984170"/>
              <a:ext cx="2192614" cy="125292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468289" y="6175661"/>
            <a:ext cx="892813" cy="869939"/>
            <a:chOff x="11468289" y="6175661"/>
            <a:chExt cx="892813" cy="86993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8760000">
              <a:off x="11468289" y="6175661"/>
              <a:ext cx="892813" cy="86993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35466" y="3623135"/>
            <a:ext cx="4619048" cy="1514286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565154" y="3695113"/>
            <a:ext cx="4409524" cy="10476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96734" y="2679951"/>
            <a:ext cx="4306189" cy="4963907"/>
            <a:chOff x="12396734" y="2679951"/>
            <a:chExt cx="4306189" cy="49639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96734" y="2679951"/>
              <a:ext cx="4306189" cy="49639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9238" y="724451"/>
            <a:ext cx="6858109" cy="1820749"/>
            <a:chOff x="209238" y="724451"/>
            <a:chExt cx="6858109" cy="18207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238" y="724451"/>
              <a:ext cx="6858109" cy="182074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6027" y="2519180"/>
            <a:ext cx="3857143" cy="13523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7863" y="825010"/>
            <a:ext cx="6685714" cy="16857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20966" y="3110908"/>
            <a:ext cx="3130054" cy="493714"/>
            <a:chOff x="1120966" y="3110908"/>
            <a:chExt cx="3130054" cy="493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0966" y="3110908"/>
              <a:ext cx="3130054" cy="493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6405" y="3996459"/>
            <a:ext cx="4345432" cy="4705582"/>
            <a:chOff x="946405" y="3996459"/>
            <a:chExt cx="4345432" cy="470558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6405" y="3996459"/>
              <a:ext cx="4345432" cy="47055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44953" y="5611151"/>
            <a:ext cx="6171429" cy="2360571"/>
            <a:chOff x="11444953" y="5611151"/>
            <a:chExt cx="6171429" cy="2360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44953" y="5611151"/>
              <a:ext cx="6171429" cy="2360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22449" y="4548230"/>
            <a:ext cx="4677584" cy="2707027"/>
            <a:chOff x="12922449" y="4548230"/>
            <a:chExt cx="4677584" cy="27070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22449" y="4548230"/>
              <a:ext cx="4677584" cy="27070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87889" y="3744380"/>
            <a:ext cx="2181471" cy="1598351"/>
            <a:chOff x="9587889" y="3744380"/>
            <a:chExt cx="2181471" cy="159835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100000">
              <a:off x="9587889" y="3744380"/>
              <a:ext cx="2181471" cy="15983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85579" y="8142587"/>
            <a:ext cx="6171429" cy="555429"/>
            <a:chOff x="11185579" y="8142587"/>
            <a:chExt cx="6171429" cy="555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85579" y="8142587"/>
              <a:ext cx="6171429" cy="55542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06489" y="5407981"/>
            <a:ext cx="4933333" cy="188571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120000">
            <a:off x="1015798" y="5310219"/>
            <a:ext cx="4447619" cy="188571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462346" y="4502476"/>
            <a:ext cx="5190201" cy="3886163"/>
            <a:chOff x="5462346" y="4502476"/>
            <a:chExt cx="5190201" cy="388616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62346" y="4502476"/>
              <a:ext cx="5190201" cy="388616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905465" y="3786787"/>
            <a:ext cx="2240777" cy="1611522"/>
            <a:chOff x="3905465" y="3786787"/>
            <a:chExt cx="2240777" cy="161152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620000">
              <a:off x="3905465" y="3786787"/>
              <a:ext cx="2240777" cy="161152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120000">
            <a:off x="6195056" y="5723486"/>
            <a:ext cx="3123810" cy="13523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6858109" cy="1820749"/>
            <a:chOff x="209238" y="724451"/>
            <a:chExt cx="6858109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38" y="724451"/>
              <a:ext cx="6858109" cy="18207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7863" y="825010"/>
            <a:ext cx="6685714" cy="16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59705" y="5410784"/>
            <a:ext cx="5974536" cy="3487837"/>
            <a:chOff x="11059705" y="5410784"/>
            <a:chExt cx="5974536" cy="34878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59705" y="5410784"/>
              <a:ext cx="5974536" cy="34878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20275" y="795715"/>
            <a:ext cx="4642312" cy="4482233"/>
            <a:chOff x="11820275" y="795715"/>
            <a:chExt cx="4642312" cy="44822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20275" y="795715"/>
              <a:ext cx="4642312" cy="44822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65868" y="2387881"/>
            <a:ext cx="3080628" cy="2151737"/>
            <a:chOff x="8365868" y="2387881"/>
            <a:chExt cx="3080628" cy="21517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20000">
              <a:off x="8365868" y="2387881"/>
              <a:ext cx="3080628" cy="21517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8293" y="2517568"/>
            <a:ext cx="4042796" cy="4184006"/>
            <a:chOff x="878293" y="2517568"/>
            <a:chExt cx="4042796" cy="4184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8293" y="2517568"/>
              <a:ext cx="4042796" cy="41840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60452" y="3149241"/>
            <a:ext cx="6171429" cy="246857"/>
            <a:chOff x="2060452" y="3149241"/>
            <a:chExt cx="6171429" cy="2468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60452" y="3149241"/>
              <a:ext cx="6171429" cy="2468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85272" y="4099414"/>
            <a:ext cx="5713275" cy="3670779"/>
            <a:chOff x="2385272" y="4099414"/>
            <a:chExt cx="5713275" cy="367077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85272" y="4099414"/>
              <a:ext cx="5713275" cy="36707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506788" y="6839123"/>
            <a:ext cx="3858518" cy="2397104"/>
            <a:chOff x="3506788" y="6839123"/>
            <a:chExt cx="3858518" cy="239710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06788" y="6839123"/>
              <a:ext cx="3858518" cy="239710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907225" y="6774150"/>
            <a:ext cx="3743699" cy="2424045"/>
            <a:chOff x="4907225" y="6774150"/>
            <a:chExt cx="3743699" cy="24240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07225" y="6774150"/>
              <a:ext cx="3743699" cy="24240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08568" y="6240616"/>
            <a:ext cx="3080628" cy="2151737"/>
            <a:chOff x="8208568" y="6240616"/>
            <a:chExt cx="3080628" cy="215173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340000">
              <a:off x="8208568" y="6240616"/>
              <a:ext cx="3080628" cy="215173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600000">
            <a:off x="7952391" y="7743845"/>
            <a:ext cx="3952381" cy="135238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720000">
            <a:off x="7485211" y="2171859"/>
            <a:ext cx="4314286" cy="135238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99848" y="5286836"/>
            <a:ext cx="7857143" cy="13523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93099" y="5496634"/>
            <a:ext cx="8514286" cy="14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37189" y="1876136"/>
            <a:ext cx="2790024" cy="1979172"/>
            <a:chOff x="11637189" y="1876136"/>
            <a:chExt cx="2790024" cy="19791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37189" y="1876136"/>
              <a:ext cx="2790024" cy="197917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3381" y="3092732"/>
            <a:ext cx="8152381" cy="26380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41489" y="2080299"/>
            <a:ext cx="2514286" cy="12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22313" y="3258844"/>
            <a:ext cx="5639085" cy="5665353"/>
            <a:chOff x="11822313" y="3258844"/>
            <a:chExt cx="5639085" cy="56653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22313" y="3258844"/>
              <a:ext cx="5639085" cy="56653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0444" y="710493"/>
            <a:ext cx="4471572" cy="1047625"/>
            <a:chOff x="590444" y="710493"/>
            <a:chExt cx="4471572" cy="10476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44" y="710493"/>
              <a:ext cx="4471572" cy="104762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1742" y="1938227"/>
            <a:ext cx="3657143" cy="13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2548" y="742862"/>
            <a:ext cx="1695238" cy="11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0966" y="2529956"/>
            <a:ext cx="3172231" cy="493714"/>
            <a:chOff x="1120966" y="2529956"/>
            <a:chExt cx="3172231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966" y="2529956"/>
              <a:ext cx="3172231" cy="493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0504" y="2699236"/>
            <a:ext cx="4638095" cy="47333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5480" y="3310840"/>
            <a:ext cx="2695238" cy="6285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28510" y="3135973"/>
            <a:ext cx="4800000" cy="47333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02644" y="3810650"/>
            <a:ext cx="2171429" cy="6285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59989" y="2528531"/>
            <a:ext cx="4876190" cy="47333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05863" y="3150740"/>
            <a:ext cx="1866667" cy="62857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7625" y="4856500"/>
            <a:ext cx="1742857" cy="62857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72185" y="5868125"/>
            <a:ext cx="4523810" cy="62857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116930" y="6412538"/>
            <a:ext cx="4485714" cy="6285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60629" y="4774969"/>
            <a:ext cx="2933333" cy="143809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38472" y="5355314"/>
            <a:ext cx="3295238" cy="6285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781943" y="2759273"/>
            <a:ext cx="4800000" cy="473333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655481" y="3382077"/>
            <a:ext cx="990476" cy="62857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129087" y="5579227"/>
            <a:ext cx="5028571" cy="62857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402564" y="6092981"/>
            <a:ext cx="5276190" cy="6285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650183" y="6574875"/>
            <a:ext cx="4514286" cy="62857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498188" y="5063171"/>
            <a:ext cx="1247619" cy="62857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472185" y="5340008"/>
            <a:ext cx="4361905" cy="6285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393903" y="6049216"/>
            <a:ext cx="3912219" cy="3471574"/>
            <a:chOff x="14393903" y="6049216"/>
            <a:chExt cx="3912219" cy="347157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393903" y="6049216"/>
              <a:ext cx="3912219" cy="3471574"/>
              <a:chOff x="14393903" y="6049216"/>
              <a:chExt cx="3912219" cy="347157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4393903" y="6049216"/>
                <a:ext cx="3912219" cy="3471574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560000">
              <a:off x="15149223" y="6749119"/>
              <a:ext cx="1761905" cy="140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40184" y="6233014"/>
            <a:ext cx="4653264" cy="4071748"/>
            <a:chOff x="-140184" y="6233014"/>
            <a:chExt cx="4653264" cy="407174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-140184" y="6233014"/>
              <a:ext cx="4653264" cy="40717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8930" y="841332"/>
            <a:ext cx="5114994" cy="8003202"/>
            <a:chOff x="1925822" y="841332"/>
            <a:chExt cx="5114994" cy="80032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5822" y="841332"/>
              <a:ext cx="5114994" cy="8003202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383E493-911E-4C9E-B1E5-27A8AC96B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708" y="2628900"/>
            <a:ext cx="9778092" cy="4575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7768" y="1755901"/>
            <a:ext cx="7330654" cy="6530708"/>
            <a:chOff x="1037768" y="1755901"/>
            <a:chExt cx="7330654" cy="65307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7768" y="1755901"/>
              <a:ext cx="7330654" cy="65307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15746" y="2571353"/>
            <a:ext cx="8393180" cy="4899802"/>
            <a:chOff x="8857143" y="2438021"/>
            <a:chExt cx="8393180" cy="48998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7143" y="2438021"/>
              <a:ext cx="8393180" cy="48998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5266272" cy="1820749"/>
            <a:chOff x="209238" y="724451"/>
            <a:chExt cx="5266272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38" y="724451"/>
              <a:ext cx="5266272" cy="18207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7456" y="2490608"/>
            <a:ext cx="2400000" cy="13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863" y="825010"/>
            <a:ext cx="4561905" cy="16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2394" y="3082337"/>
            <a:ext cx="1619850" cy="493714"/>
            <a:chOff x="892394" y="3082337"/>
            <a:chExt cx="1619850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394" y="3082337"/>
              <a:ext cx="1619850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05071" y="1729158"/>
            <a:ext cx="5554286" cy="6171429"/>
            <a:chOff x="11405071" y="1729158"/>
            <a:chExt cx="5554286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05071" y="1729158"/>
              <a:ext cx="5554286" cy="617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3523" y="3645888"/>
            <a:ext cx="10114286" cy="12857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4709" y="4993040"/>
            <a:ext cx="9495238" cy="8000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2532" y="6022571"/>
            <a:ext cx="7876190" cy="144761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2532" y="7580589"/>
            <a:ext cx="9409524" cy="8000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67874" y="8244239"/>
            <a:ext cx="7380952" cy="7333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5266272" cy="1820749"/>
            <a:chOff x="209238" y="724451"/>
            <a:chExt cx="5266272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38" y="724451"/>
              <a:ext cx="5266272" cy="18207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7456" y="2490608"/>
            <a:ext cx="4457143" cy="13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863" y="825010"/>
            <a:ext cx="4561905" cy="16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0966" y="3082337"/>
            <a:ext cx="3705565" cy="493714"/>
            <a:chOff x="920966" y="3082337"/>
            <a:chExt cx="3705565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0966" y="3082337"/>
              <a:ext cx="3705565" cy="493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8247" y="7187609"/>
            <a:ext cx="5885714" cy="7333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8973" y="3713400"/>
            <a:ext cx="6219048" cy="8000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9199" y="8083907"/>
            <a:ext cx="6590476" cy="7333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90021" y="6132478"/>
            <a:ext cx="4323810" cy="6761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81632" y="4841020"/>
            <a:ext cx="1453061" cy="914270"/>
            <a:chOff x="9381632" y="4841020"/>
            <a:chExt cx="1453061" cy="9142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81632" y="4841020"/>
              <a:ext cx="1453061" cy="91427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87517" y="2482345"/>
            <a:ext cx="6638095" cy="6952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980539" y="3087556"/>
            <a:ext cx="4426579" cy="3867398"/>
            <a:chOff x="11980539" y="3087556"/>
            <a:chExt cx="4426579" cy="38673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00249" y="1084107"/>
              <a:ext cx="8853159" cy="7734796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80539" y="3087556"/>
              <a:ext cx="4426579" cy="386739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95240" y="1753710"/>
            <a:ext cx="7009524" cy="7333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2258" y="4392557"/>
            <a:ext cx="7514978" cy="1573934"/>
            <a:chOff x="952258" y="4392557"/>
            <a:chExt cx="7514978" cy="15739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2706455" y="3705272"/>
              <a:ext cx="15029957" cy="314786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2258" y="4392557"/>
              <a:ext cx="7514978" cy="15739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26996" y="4724455"/>
            <a:ext cx="3481417" cy="299109"/>
            <a:chOff x="4926996" y="4724455"/>
            <a:chExt cx="3481417" cy="2991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26996" y="4724455"/>
              <a:ext cx="3481417" cy="2991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3344" y="5008813"/>
            <a:ext cx="4496294" cy="299109"/>
            <a:chOff x="973344" y="5008813"/>
            <a:chExt cx="4496294" cy="29910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3344" y="5008813"/>
              <a:ext cx="4496294" cy="2991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770168" y="5053612"/>
            <a:ext cx="617837" cy="299109"/>
            <a:chOff x="7770168" y="5053612"/>
            <a:chExt cx="617837" cy="29910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70168" y="5053612"/>
              <a:ext cx="617837" cy="2991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7812" y="5344965"/>
            <a:ext cx="7420193" cy="299109"/>
            <a:chOff x="967812" y="5344965"/>
            <a:chExt cx="7420193" cy="29910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7812" y="5344965"/>
              <a:ext cx="7420193" cy="2991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52936" y="5667381"/>
            <a:ext cx="4047314" cy="299109"/>
            <a:chOff x="952936" y="5667381"/>
            <a:chExt cx="4047314" cy="29910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2936" y="5667381"/>
              <a:ext cx="4047314" cy="29910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440136" y="1934661"/>
            <a:ext cx="7779592" cy="610539"/>
            <a:chOff x="9440136" y="1934661"/>
            <a:chExt cx="7779592" cy="61053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440136" y="1934661"/>
              <a:ext cx="7779592" cy="61053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539457" y="7187609"/>
            <a:ext cx="5790476" cy="73333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520410" y="8083907"/>
            <a:ext cx="4495238" cy="73333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603687" y="7164094"/>
            <a:ext cx="2885428" cy="712340"/>
            <a:chOff x="7603687" y="7164094"/>
            <a:chExt cx="2885428" cy="71234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03687" y="7164094"/>
              <a:ext cx="2885428" cy="71234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164316" y="8031062"/>
            <a:ext cx="2885428" cy="712340"/>
            <a:chOff x="8164316" y="8031062"/>
            <a:chExt cx="2885428" cy="71234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164316" y="8031062"/>
              <a:ext cx="2885428" cy="7123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5266272" cy="1820749"/>
            <a:chOff x="209238" y="724451"/>
            <a:chExt cx="5266272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38" y="724451"/>
              <a:ext cx="5266272" cy="18207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6027" y="2519180"/>
            <a:ext cx="3790476" cy="13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863" y="825010"/>
            <a:ext cx="4933333" cy="16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0966" y="3110908"/>
            <a:ext cx="3172231" cy="493714"/>
            <a:chOff x="1120966" y="3110908"/>
            <a:chExt cx="3172231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966" y="3110908"/>
              <a:ext cx="3172231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38775" y="2428571"/>
            <a:ext cx="7044608" cy="6634580"/>
            <a:chOff x="10638775" y="2428571"/>
            <a:chExt cx="7044608" cy="66345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38775" y="2428571"/>
              <a:ext cx="7044608" cy="663458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20000">
            <a:off x="11769243" y="3317233"/>
            <a:ext cx="5019048" cy="15238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24696" y="3712537"/>
            <a:ext cx="757172" cy="757158"/>
            <a:chOff x="11024696" y="3712537"/>
            <a:chExt cx="757172" cy="75715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00000">
              <a:off x="11024696" y="3712537"/>
              <a:ext cx="757172" cy="75715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20000">
            <a:off x="11922960" y="4477800"/>
            <a:ext cx="3390476" cy="15238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27301" y="4826252"/>
            <a:ext cx="757172" cy="757158"/>
            <a:chOff x="11127301" y="4826252"/>
            <a:chExt cx="757172" cy="75715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00000">
              <a:off x="11127301" y="4826252"/>
              <a:ext cx="757172" cy="75715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6818" y="3721935"/>
            <a:ext cx="7285714" cy="163809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6160" y="7865567"/>
            <a:ext cx="8961905" cy="75238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6160" y="8423391"/>
            <a:ext cx="8800000" cy="75238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6027" y="5380787"/>
            <a:ext cx="2285714" cy="135238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20966" y="5972515"/>
            <a:ext cx="1517809" cy="493714"/>
            <a:chOff x="1120966" y="5972515"/>
            <a:chExt cx="1517809" cy="493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0966" y="5972515"/>
              <a:ext cx="1517809" cy="49371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2396" y="6356724"/>
            <a:ext cx="10819048" cy="75238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76980" y="6877266"/>
            <a:ext cx="2657143" cy="135238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20966" y="7488042"/>
            <a:ext cx="1844340" cy="493714"/>
            <a:chOff x="1120966" y="7488042"/>
            <a:chExt cx="1844340" cy="493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0966" y="7488042"/>
              <a:ext cx="1844340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5266272" cy="1820749"/>
            <a:chOff x="209238" y="724451"/>
            <a:chExt cx="5266272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38" y="724451"/>
              <a:ext cx="5266272" cy="18207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6027" y="2519180"/>
            <a:ext cx="3895238" cy="13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863" y="825010"/>
            <a:ext cx="4933333" cy="16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0966" y="3110908"/>
            <a:ext cx="3172231" cy="493714"/>
            <a:chOff x="1120966" y="3110908"/>
            <a:chExt cx="3172231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966" y="3110908"/>
              <a:ext cx="3172231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1198" y="4171969"/>
            <a:ext cx="3939495" cy="5117827"/>
            <a:chOff x="1101198" y="4171969"/>
            <a:chExt cx="3939495" cy="51178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1198" y="4171969"/>
              <a:ext cx="3939495" cy="5117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07360" y="4475371"/>
            <a:ext cx="5057470" cy="4505582"/>
            <a:chOff x="5107360" y="4475371"/>
            <a:chExt cx="5057470" cy="450558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7360" y="4475371"/>
              <a:ext cx="5057470" cy="45055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64830" y="4624080"/>
            <a:ext cx="712811" cy="4208163"/>
            <a:chOff x="10164830" y="4624080"/>
            <a:chExt cx="712811" cy="420816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64830" y="4624080"/>
              <a:ext cx="712811" cy="42081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22971" y="4922690"/>
            <a:ext cx="6171429" cy="3602780"/>
            <a:chOff x="11022971" y="4922690"/>
            <a:chExt cx="6171429" cy="360278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22971" y="4922690"/>
              <a:ext cx="6171429" cy="360278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14423" y="3626079"/>
            <a:ext cx="3866667" cy="75238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98150" y="3616556"/>
            <a:ext cx="3409524" cy="75238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1717" y="3626080"/>
            <a:ext cx="4533333" cy="7523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5266272" cy="1820749"/>
            <a:chOff x="209238" y="724451"/>
            <a:chExt cx="5266272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38" y="724451"/>
              <a:ext cx="5266272" cy="18207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6027" y="2519180"/>
            <a:ext cx="3657143" cy="13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863" y="825010"/>
            <a:ext cx="4933333" cy="16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0966" y="3110908"/>
            <a:ext cx="3172231" cy="493714"/>
            <a:chOff x="1120966" y="3110908"/>
            <a:chExt cx="3172231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966" y="3110908"/>
              <a:ext cx="3172231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4869" y="3923460"/>
            <a:ext cx="3433679" cy="912351"/>
            <a:chOff x="924869" y="3923460"/>
            <a:chExt cx="3433679" cy="91235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24869" y="3923460"/>
              <a:ext cx="3433679" cy="912351"/>
              <a:chOff x="924869" y="3923460"/>
              <a:chExt cx="3433679" cy="91235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4869" y="3923460"/>
                <a:ext cx="3433679" cy="912351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6221" y="4028763"/>
              <a:ext cx="2561905" cy="90476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29877" y="3710810"/>
            <a:ext cx="12238095" cy="14952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07137" y="7074708"/>
            <a:ext cx="3433679" cy="912351"/>
            <a:chOff x="907137" y="7074708"/>
            <a:chExt cx="3433679" cy="91235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07137" y="7074708"/>
              <a:ext cx="3433679" cy="912351"/>
              <a:chOff x="907137" y="7074708"/>
              <a:chExt cx="3433679" cy="91235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07137" y="7074708"/>
                <a:ext cx="3433679" cy="912351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8488" y="7180011"/>
              <a:ext cx="2571429" cy="9047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4869" y="5472319"/>
            <a:ext cx="3433679" cy="912351"/>
            <a:chOff x="924869" y="5472319"/>
            <a:chExt cx="3433679" cy="91235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24869" y="5472319"/>
              <a:ext cx="3433679" cy="912351"/>
              <a:chOff x="924869" y="5472319"/>
              <a:chExt cx="3433679" cy="91235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24869" y="5472319"/>
                <a:ext cx="3433679" cy="912351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6221" y="5577622"/>
              <a:ext cx="2533333" cy="9047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526333" y="6610542"/>
            <a:ext cx="3759382" cy="4409439"/>
            <a:chOff x="14526333" y="6610542"/>
            <a:chExt cx="3759382" cy="440943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26333" y="6610542"/>
              <a:ext cx="3759382" cy="440943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529877" y="5300097"/>
            <a:ext cx="9400000" cy="149523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529877" y="6902963"/>
            <a:ext cx="8447619" cy="14952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Lee Soyeon</cp:lastModifiedBy>
  <cp:revision>2</cp:revision>
  <dcterms:created xsi:type="dcterms:W3CDTF">2020-08-13T10:51:40Z</dcterms:created>
  <dcterms:modified xsi:type="dcterms:W3CDTF">2020-08-13T01:56:24Z</dcterms:modified>
</cp:coreProperties>
</file>